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8" autoAdjust="0"/>
    <p:restoredTop sz="94610"/>
  </p:normalViewPr>
  <p:slideViewPr>
    <p:cSldViewPr snapToGrid="0" snapToObjects="1">
      <p:cViewPr>
        <p:scale>
          <a:sx n="68" d="100"/>
          <a:sy n="68" d="100"/>
        </p:scale>
        <p:origin x="74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55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-428978" y="-60748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799" y="1170878"/>
            <a:ext cx="3665221" cy="563136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199" y="2634496"/>
            <a:ext cx="9306401" cy="1916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OTP Verification System in Python</a:t>
            </a:r>
            <a:endParaRPr lang="en-US" sz="6036" dirty="0"/>
          </a:p>
        </p:txBody>
      </p:sp>
      <p:sp>
        <p:nvSpPr>
          <p:cNvPr id="7" name="Text 3"/>
          <p:cNvSpPr/>
          <p:nvPr/>
        </p:nvSpPr>
        <p:spPr>
          <a:xfrm>
            <a:off x="833199" y="4884182"/>
            <a:ext cx="93064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 the creation of a robust One-Time Password (OTP) verification system using Python, ensuring secure user authentication.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2F2F2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351365"/>
            <a:ext cx="587478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Introduction to OTP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587234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4D4D4D"/>
          </a:solidFill>
          <a:ln/>
        </p:spPr>
      </p:sp>
      <p:sp>
        <p:nvSpPr>
          <p:cNvPr id="8" name="Text 5"/>
          <p:cNvSpPr/>
          <p:nvPr/>
        </p:nvSpPr>
        <p:spPr>
          <a:xfrm>
            <a:off x="2213610" y="3628906"/>
            <a:ext cx="1487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628906"/>
            <a:ext cx="264795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What is OTP?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760107" y="4178617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unique, temporary code used to authenticate a user's identity.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5630228" y="3552587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4D4D4D"/>
          </a:solidFill>
          <a:ln/>
        </p:spPr>
      </p:sp>
      <p:sp>
        <p:nvSpPr>
          <p:cNvPr id="12" name="Text 9"/>
          <p:cNvSpPr/>
          <p:nvPr/>
        </p:nvSpPr>
        <p:spPr>
          <a:xfrm>
            <a:off x="5777508" y="3594259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6352342" y="3628906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Enhanced Security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6352342" y="4456509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an additional layer of protection beyond traditional login credentials.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9222462" y="3552587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4D4D4D"/>
          </a:solidFill>
          <a:ln/>
        </p:spPr>
      </p:sp>
      <p:sp>
        <p:nvSpPr>
          <p:cNvPr id="16" name="Text 13"/>
          <p:cNvSpPr/>
          <p:nvPr/>
        </p:nvSpPr>
        <p:spPr>
          <a:xfrm>
            <a:off x="9369743" y="3594259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FFFFFF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4"/>
          <p:cNvSpPr/>
          <p:nvPr/>
        </p:nvSpPr>
        <p:spPr>
          <a:xfrm>
            <a:off x="9944576" y="3628906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Widespread Usage</a:t>
            </a:r>
            <a:endParaRPr lang="en-US" sz="2187" dirty="0"/>
          </a:p>
        </p:txBody>
      </p:sp>
      <p:sp>
        <p:nvSpPr>
          <p:cNvPr id="18" name="Text 15"/>
          <p:cNvSpPr/>
          <p:nvPr/>
        </p:nvSpPr>
        <p:spPr>
          <a:xfrm>
            <a:off x="9944576" y="4456509"/>
            <a:ext cx="2647950" cy="15266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Commonly used in banking, e-commerce, and other sensitive transactions.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034" y="2120503"/>
            <a:ext cx="3102173" cy="398859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490799" y="1458516"/>
            <a:ext cx="731222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Generating Random OTP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4801910" y="2486144"/>
            <a:ext cx="44410" cy="4284821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8" name="Shape 4"/>
          <p:cNvSpPr/>
          <p:nvPr/>
        </p:nvSpPr>
        <p:spPr>
          <a:xfrm>
            <a:off x="5074027" y="2887444"/>
            <a:ext cx="777597" cy="44410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9" name="Shape 5"/>
          <p:cNvSpPr/>
          <p:nvPr/>
        </p:nvSpPr>
        <p:spPr>
          <a:xfrm>
            <a:off x="4574084" y="2659737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DED6FF"/>
          </a:solidFill>
          <a:ln/>
        </p:spPr>
      </p:sp>
      <p:sp>
        <p:nvSpPr>
          <p:cNvPr id="10" name="Text 6"/>
          <p:cNvSpPr/>
          <p:nvPr/>
        </p:nvSpPr>
        <p:spPr>
          <a:xfrm>
            <a:off x="4749701" y="2701409"/>
            <a:ext cx="148709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6046113" y="270831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Using Randomness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6046113" y="3188732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Leveraging Python's random module to create a unique OTP.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5074027" y="4389775"/>
            <a:ext cx="777597" cy="44410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14" name="Shape 10"/>
          <p:cNvSpPr/>
          <p:nvPr/>
        </p:nvSpPr>
        <p:spPr>
          <a:xfrm>
            <a:off x="4574084" y="416206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DED6FF"/>
          </a:solidFill>
          <a:ln/>
        </p:spPr>
      </p:sp>
      <p:sp>
        <p:nvSpPr>
          <p:cNvPr id="15" name="Text 11"/>
          <p:cNvSpPr/>
          <p:nvPr/>
        </p:nvSpPr>
        <p:spPr>
          <a:xfrm>
            <a:off x="4721364" y="4203740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6046113" y="421064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Set OTP Length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6046113" y="469106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Determine the appropriate length for your OTP, typically 4-6 digits.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5074027" y="5892105"/>
            <a:ext cx="777597" cy="44410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19" name="Shape 15"/>
          <p:cNvSpPr/>
          <p:nvPr/>
        </p:nvSpPr>
        <p:spPr>
          <a:xfrm>
            <a:off x="4574084" y="566439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DED6FF"/>
          </a:solidFill>
          <a:ln/>
        </p:spPr>
      </p:sp>
      <p:sp>
        <p:nvSpPr>
          <p:cNvPr id="20" name="Text 16"/>
          <p:cNvSpPr/>
          <p:nvPr/>
        </p:nvSpPr>
        <p:spPr>
          <a:xfrm>
            <a:off x="4721364" y="5706070"/>
            <a:ext cx="20538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24" dirty="0"/>
          </a:p>
        </p:txBody>
      </p:sp>
      <p:sp>
        <p:nvSpPr>
          <p:cNvPr id="21" name="Text 17"/>
          <p:cNvSpPr/>
          <p:nvPr/>
        </p:nvSpPr>
        <p:spPr>
          <a:xfrm>
            <a:off x="6046113" y="5712976"/>
            <a:ext cx="28048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Store OTP Securely</a:t>
            </a:r>
            <a:endParaRPr lang="en-US" sz="2187" dirty="0"/>
          </a:p>
        </p:txBody>
      </p:sp>
      <p:sp>
        <p:nvSpPr>
          <p:cNvPr id="22" name="Text 18"/>
          <p:cNvSpPr/>
          <p:nvPr/>
        </p:nvSpPr>
        <p:spPr>
          <a:xfrm>
            <a:off x="6046113" y="619339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 the OTP is stored safely, either in memory or a database.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-959556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328261"/>
            <a:ext cx="700349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Sending OTP via SMS or Email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5297" y="1356003"/>
            <a:ext cx="2604611" cy="260461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460438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037993" y="528792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SMS Integration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037993" y="585728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799"/>
              </a:lnSpc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 Use a third-party SMS gateway to deliver the OTP to the user's phone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743932" y="528792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Email Integration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743932" y="5857280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Send the OTP to the user's registered email address for verification.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449872" y="528792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Reliable Delivery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9449872" y="5857280"/>
            <a:ext cx="315753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 the OTP is delivered promptly and securely to the user.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-699911" y="62305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288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00338" y="2963585"/>
            <a:ext cx="5130284" cy="6072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81"/>
              </a:lnSpc>
              <a:buNone/>
            </a:pPr>
            <a:r>
              <a:rPr lang="en-US" sz="382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Verifying OTP Input</a:t>
            </a:r>
            <a:endParaRPr lang="en-US" sz="3825" dirty="0"/>
          </a:p>
        </p:txBody>
      </p:sp>
      <p:sp>
        <p:nvSpPr>
          <p:cNvPr id="6" name="Shape 3"/>
          <p:cNvSpPr/>
          <p:nvPr/>
        </p:nvSpPr>
        <p:spPr>
          <a:xfrm>
            <a:off x="2700338" y="5778579"/>
            <a:ext cx="9229725" cy="38814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7" name="Shape 4"/>
          <p:cNvSpPr/>
          <p:nvPr/>
        </p:nvSpPr>
        <p:spPr>
          <a:xfrm>
            <a:off x="4939784" y="5098494"/>
            <a:ext cx="38814" cy="680085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8" name="Shape 5"/>
          <p:cNvSpPr/>
          <p:nvPr/>
        </p:nvSpPr>
        <p:spPr>
          <a:xfrm>
            <a:off x="4740593" y="5559981"/>
            <a:ext cx="437198" cy="437198"/>
          </a:xfrm>
          <a:prstGeom prst="roundRect">
            <a:avLst>
              <a:gd name="adj" fmla="val 26667"/>
            </a:avLst>
          </a:prstGeom>
          <a:solidFill>
            <a:srgbClr val="DED6FF"/>
          </a:solidFill>
          <a:ln/>
        </p:spPr>
      </p:sp>
      <p:sp>
        <p:nvSpPr>
          <p:cNvPr id="9" name="Text 6"/>
          <p:cNvSpPr/>
          <p:nvPr/>
        </p:nvSpPr>
        <p:spPr>
          <a:xfrm>
            <a:off x="4894183" y="5596414"/>
            <a:ext cx="130016" cy="364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29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295" dirty="0"/>
          </a:p>
        </p:txBody>
      </p:sp>
      <p:sp>
        <p:nvSpPr>
          <p:cNvPr id="10" name="Text 7"/>
          <p:cNvSpPr/>
          <p:nvPr/>
        </p:nvSpPr>
        <p:spPr>
          <a:xfrm>
            <a:off x="3744754" y="3862268"/>
            <a:ext cx="2428875" cy="303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1"/>
              </a:lnSpc>
              <a:buNone/>
            </a:pPr>
            <a:r>
              <a:rPr lang="en-US" sz="1913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 Input</a:t>
            </a:r>
            <a:endParaRPr lang="en-US" sz="1913" dirty="0"/>
          </a:p>
        </p:txBody>
      </p:sp>
      <p:sp>
        <p:nvSpPr>
          <p:cNvPr id="11" name="Text 8"/>
          <p:cNvSpPr/>
          <p:nvPr/>
        </p:nvSpPr>
        <p:spPr>
          <a:xfrm>
            <a:off x="2894648" y="4282440"/>
            <a:ext cx="4129088" cy="621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448"/>
              </a:lnSpc>
              <a:buNone/>
            </a:pPr>
            <a:r>
              <a:rPr lang="en-US" sz="153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Prompt the user to enter the OTP received via SMS or email.</a:t>
            </a:r>
            <a:endParaRPr lang="en-US" sz="1530" dirty="0"/>
          </a:p>
        </p:txBody>
      </p:sp>
      <p:sp>
        <p:nvSpPr>
          <p:cNvPr id="12" name="Shape 9"/>
          <p:cNvSpPr/>
          <p:nvPr/>
        </p:nvSpPr>
        <p:spPr>
          <a:xfrm>
            <a:off x="7295793" y="5778579"/>
            <a:ext cx="38814" cy="680085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13" name="Shape 10"/>
          <p:cNvSpPr/>
          <p:nvPr/>
        </p:nvSpPr>
        <p:spPr>
          <a:xfrm>
            <a:off x="7096601" y="5559981"/>
            <a:ext cx="437198" cy="437198"/>
          </a:xfrm>
          <a:prstGeom prst="roundRect">
            <a:avLst>
              <a:gd name="adj" fmla="val 26667"/>
            </a:avLst>
          </a:prstGeom>
          <a:solidFill>
            <a:srgbClr val="DED6FF"/>
          </a:solidFill>
          <a:ln/>
        </p:spPr>
      </p:sp>
      <p:sp>
        <p:nvSpPr>
          <p:cNvPr id="14" name="Text 11"/>
          <p:cNvSpPr/>
          <p:nvPr/>
        </p:nvSpPr>
        <p:spPr>
          <a:xfrm>
            <a:off x="7225427" y="5596414"/>
            <a:ext cx="179546" cy="364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29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295" dirty="0"/>
          </a:p>
        </p:txBody>
      </p:sp>
      <p:sp>
        <p:nvSpPr>
          <p:cNvPr id="15" name="Text 12"/>
          <p:cNvSpPr/>
          <p:nvPr/>
        </p:nvSpPr>
        <p:spPr>
          <a:xfrm>
            <a:off x="5566588" y="6683335"/>
            <a:ext cx="3317677" cy="303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1"/>
              </a:lnSpc>
              <a:buNone/>
            </a:pPr>
            <a:r>
              <a:rPr lang="en-US" sz="1913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Match Against Stored OTP</a:t>
            </a:r>
            <a:endParaRPr lang="en-US" sz="1913" dirty="0"/>
          </a:p>
        </p:txBody>
      </p:sp>
      <p:sp>
        <p:nvSpPr>
          <p:cNvPr id="16" name="Text 13"/>
          <p:cNvSpPr/>
          <p:nvPr/>
        </p:nvSpPr>
        <p:spPr>
          <a:xfrm>
            <a:off x="5250656" y="7073146"/>
            <a:ext cx="4129088" cy="621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448"/>
              </a:lnSpc>
              <a:buNone/>
            </a:pPr>
            <a:r>
              <a:rPr lang="en-US" sz="153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Verify the user's input against the OTP stored in your system.</a:t>
            </a:r>
            <a:endParaRPr lang="en-US" sz="1530" dirty="0"/>
          </a:p>
        </p:txBody>
      </p:sp>
      <p:sp>
        <p:nvSpPr>
          <p:cNvPr id="17" name="Shape 14"/>
          <p:cNvSpPr/>
          <p:nvPr/>
        </p:nvSpPr>
        <p:spPr>
          <a:xfrm>
            <a:off x="9651802" y="5098494"/>
            <a:ext cx="38814" cy="680085"/>
          </a:xfrm>
          <a:prstGeom prst="rect">
            <a:avLst/>
          </a:prstGeom>
          <a:solidFill>
            <a:srgbClr val="B8B7E0"/>
          </a:solidFill>
          <a:ln/>
        </p:spPr>
      </p:sp>
      <p:sp>
        <p:nvSpPr>
          <p:cNvPr id="18" name="Shape 15"/>
          <p:cNvSpPr/>
          <p:nvPr/>
        </p:nvSpPr>
        <p:spPr>
          <a:xfrm>
            <a:off x="9452610" y="5559981"/>
            <a:ext cx="437198" cy="437198"/>
          </a:xfrm>
          <a:prstGeom prst="roundRect">
            <a:avLst>
              <a:gd name="adj" fmla="val 26667"/>
            </a:avLst>
          </a:prstGeom>
          <a:solidFill>
            <a:srgbClr val="DED6FF"/>
          </a:solidFill>
          <a:ln/>
        </p:spPr>
      </p:sp>
      <p:sp>
        <p:nvSpPr>
          <p:cNvPr id="19" name="Text 16"/>
          <p:cNvSpPr/>
          <p:nvPr/>
        </p:nvSpPr>
        <p:spPr>
          <a:xfrm>
            <a:off x="9581436" y="5596414"/>
            <a:ext cx="179546" cy="3643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869"/>
              </a:lnSpc>
              <a:buNone/>
            </a:pPr>
            <a:r>
              <a:rPr lang="en-US" sz="2295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295" dirty="0"/>
          </a:p>
        </p:txBody>
      </p:sp>
      <p:sp>
        <p:nvSpPr>
          <p:cNvPr id="20" name="Text 17"/>
          <p:cNvSpPr/>
          <p:nvPr/>
        </p:nvSpPr>
        <p:spPr>
          <a:xfrm>
            <a:off x="8324255" y="3862268"/>
            <a:ext cx="2693789" cy="3036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91"/>
              </a:lnSpc>
              <a:buNone/>
            </a:pPr>
            <a:r>
              <a:rPr lang="en-US" sz="1913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Authentication Result</a:t>
            </a:r>
            <a:endParaRPr lang="en-US" sz="1913" dirty="0"/>
          </a:p>
        </p:txBody>
      </p:sp>
      <p:sp>
        <p:nvSpPr>
          <p:cNvPr id="21" name="Text 18"/>
          <p:cNvSpPr/>
          <p:nvPr/>
        </p:nvSpPr>
        <p:spPr>
          <a:xfrm>
            <a:off x="7606665" y="4282440"/>
            <a:ext cx="4129088" cy="6217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448"/>
              </a:lnSpc>
              <a:buNone/>
            </a:pPr>
            <a:r>
              <a:rPr lang="en-US" sz="153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 feedback on the success or failure of the OTP verification.</a:t>
            </a:r>
            <a:endParaRPr lang="en-US" sz="153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98796"/>
            <a:ext cx="73338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Handling OTP Expiration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937510"/>
            <a:ext cx="5166122" cy="1635562"/>
          </a:xfrm>
          <a:prstGeom prst="roundRect">
            <a:avLst>
              <a:gd name="adj" fmla="val 8151"/>
            </a:avLst>
          </a:prstGeom>
          <a:solidFill>
            <a:srgbClr val="DED6FF"/>
          </a:solidFill>
          <a:ln/>
        </p:spPr>
      </p:sp>
      <p:sp>
        <p:nvSpPr>
          <p:cNvPr id="6" name="Text 4"/>
          <p:cNvSpPr/>
          <p:nvPr/>
        </p:nvSpPr>
        <p:spPr>
          <a:xfrm>
            <a:off x="2261107" y="3159681"/>
            <a:ext cx="332327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Time-Based Expiration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0163" y="3640098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Set a time limit for the OTP, after which it becomes invalid.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937510"/>
            <a:ext cx="5166122" cy="1635562"/>
          </a:xfrm>
          <a:prstGeom prst="roundRect">
            <a:avLst>
              <a:gd name="adj" fmla="val 8151"/>
            </a:avLst>
          </a:prstGeom>
          <a:solidFill>
            <a:srgbClr val="DED6FF"/>
          </a:solidFill>
          <a:ln/>
        </p:spPr>
      </p:sp>
      <p:sp>
        <p:nvSpPr>
          <p:cNvPr id="9" name="Text 7"/>
          <p:cNvSpPr/>
          <p:nvPr/>
        </p:nvSpPr>
        <p:spPr>
          <a:xfrm>
            <a:off x="7648456" y="315968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Single-Use OTPs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48456" y="3640098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 each OTP can only be used once for added security.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795242"/>
            <a:ext cx="5166122" cy="1635562"/>
          </a:xfrm>
          <a:prstGeom prst="roundRect">
            <a:avLst>
              <a:gd name="adj" fmla="val 8151"/>
            </a:avLst>
          </a:prstGeom>
          <a:solidFill>
            <a:srgbClr val="DED6FF"/>
          </a:solidFill>
          <a:ln/>
        </p:spPr>
      </p:sp>
      <p:sp>
        <p:nvSpPr>
          <p:cNvPr id="12" name="Text 10"/>
          <p:cNvSpPr/>
          <p:nvPr/>
        </p:nvSpPr>
        <p:spPr>
          <a:xfrm>
            <a:off x="2260163" y="5017413"/>
            <a:ext cx="328362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Automatic Invalidation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60163" y="5497830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Automatically invalidate expired OTPs to prevent unauthorized access.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795242"/>
            <a:ext cx="5166122" cy="1635562"/>
          </a:xfrm>
          <a:prstGeom prst="roundRect">
            <a:avLst>
              <a:gd name="adj" fmla="val 8151"/>
            </a:avLst>
          </a:prstGeom>
          <a:solidFill>
            <a:srgbClr val="DED6FF"/>
          </a:solidFill>
          <a:ln/>
        </p:spPr>
      </p:sp>
      <p:sp>
        <p:nvSpPr>
          <p:cNvPr id="15" name="Text 13"/>
          <p:cNvSpPr/>
          <p:nvPr/>
        </p:nvSpPr>
        <p:spPr>
          <a:xfrm>
            <a:off x="7648456" y="50174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Retry Mechanism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43469" y="5375632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Allow users to request a new OTP if the previous one has expired.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02832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Implementing Two-Factor Authentication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535918"/>
            <a:ext cx="3518059" cy="88868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260163" y="4757857"/>
            <a:ext cx="289905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Username/Password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0163" y="5238274"/>
            <a:ext cx="307371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Traditional login with username and password.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6052" y="3535918"/>
            <a:ext cx="3518178" cy="88868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78222" y="475785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OTP Verification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778222" y="5238274"/>
            <a:ext cx="307383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Prompt the user to enter the OTP received on their device.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4229" y="3535918"/>
            <a:ext cx="3518178" cy="88868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75785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Secure Access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238274"/>
            <a:ext cx="307383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Grant the user access only upon successful OTP verification.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034" y="944761"/>
            <a:ext cx="4930973" cy="633995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319599" y="2418040"/>
            <a:ext cx="74776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5955EB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 and Next Steps</a:t>
            </a:r>
            <a:endParaRPr lang="en-US" sz="4374" dirty="0"/>
          </a:p>
        </p:txBody>
      </p:sp>
      <p:sp>
        <p:nvSpPr>
          <p:cNvPr id="7" name="Text 3"/>
          <p:cNvSpPr/>
          <p:nvPr/>
        </p:nvSpPr>
        <p:spPr>
          <a:xfrm>
            <a:off x="6319599" y="4140041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 a robust OTP verification system in Python to enhance the security of your applications.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319599" y="5100757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 advanced techniques like biometric authentication and hardware security keys for even stronger multi-factor authentication.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808080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2" y="2062995"/>
            <a:ext cx="10852817" cy="49511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BAF7B1-E902-05B7-3078-838B01983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199" y="2828924"/>
            <a:ext cx="7861609" cy="44221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370</Words>
  <Application>Microsoft Office PowerPoint</Application>
  <PresentationFormat>Custom</PresentationFormat>
  <Paragraphs>67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Libre Baskerville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 narayana</cp:lastModifiedBy>
  <cp:revision>4</cp:revision>
  <dcterms:created xsi:type="dcterms:W3CDTF">2024-05-22T18:06:11Z</dcterms:created>
  <dcterms:modified xsi:type="dcterms:W3CDTF">2024-07-24T10:04:08Z</dcterms:modified>
</cp:coreProperties>
</file>